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sldIdLst>
    <p:sldId id="288" r:id="rId2"/>
    <p:sldId id="267" r:id="rId3"/>
    <p:sldId id="274" r:id="rId4"/>
    <p:sldId id="282" r:id="rId5"/>
    <p:sldId id="279" r:id="rId6"/>
    <p:sldId id="283" r:id="rId7"/>
    <p:sldId id="287" r:id="rId8"/>
    <p:sldId id="285" r:id="rId9"/>
    <p:sldId id="286" r:id="rId10"/>
    <p:sldId id="273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E8A1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326" y="-72"/>
      </p:cViewPr>
      <p:guideLst>
        <p:guide orient="horz" pos="2160"/>
        <p:guide pos="2880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C086D-5E4C-4524-8558-2F932A6E47C3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3BD5-2279-40C2-9E8D-0E4F6080B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3BD5-2279-40C2-9E8D-0E4F6080B0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3BD5-2279-40C2-9E8D-0E4F6080B0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133601"/>
            <a:ext cx="5181600" cy="230505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400" y="4724400"/>
            <a:ext cx="5181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3B4F-CABF-4099-9070-5A7E0247A65E}" type="datetime1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C1EF-9D26-4CFC-BDDB-1C9F2E79CC53}" type="datetime1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448-86E4-4550-A0EB-8A186F514427}" type="datetime1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36D-C267-4C4F-99A7-2462298AC227}" type="datetime1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SMPP_2C_15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943600"/>
            <a:ext cx="955675" cy="70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447800"/>
            <a:ext cx="5715000" cy="2133600"/>
          </a:xfrm>
        </p:spPr>
        <p:txBody>
          <a:bodyPr anchor="b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833813"/>
            <a:ext cx="5715000" cy="9667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(between presentations within a segment)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A047-AAB2-4BAB-87D0-9BDA26CBA81E}" type="datetime1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ISMPP_2C_150dp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516563"/>
            <a:ext cx="1060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D5C5-F923-4DAA-87CC-FD8FCF0FD6BB}" type="datetime1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FD55-9C0E-4848-AB59-06BEEF981A6A}" type="datetime1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AC5D-1DB5-4AF7-B3E5-FA58DD959552}" type="datetime1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E74-661B-4ECD-98D1-6DC6FCB75290}" type="datetime1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2588-4CDF-4859-A3C0-B42300D16BF1}" type="datetime1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3C93-1C67-4FB5-B6A2-3916F0ED007B}" type="datetime1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DCE5-6D7C-4C14-B95F-1F61CA620D1E}" type="datetime1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B111AB6-89C5-435B-B895-AAA5ECC27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EE8A1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425" indent="-225425" algn="l" defTabSz="914400" rtl="0" eaLnBrk="1" latinLnBrk="0" hangingPunct="1">
        <a:spcBef>
          <a:spcPts val="600"/>
        </a:spcBef>
        <a:spcAft>
          <a:spcPts val="10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3550" indent="-238125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1825" indent="-168275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57250" indent="-225425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4263" indent="-227013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1013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Welcome to the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Annual Meeting of ISMPP!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2864" y="2819400"/>
            <a:ext cx="8441136" cy="180498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Leading Through Collaboration</a:t>
            </a:r>
            <a:endParaRPr lang="en-US" sz="3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1013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Welcome to the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Annual Meeting of ISMPP!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2864" y="2819400"/>
            <a:ext cx="8441136" cy="180498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Leading Through Collaboration</a:t>
            </a:r>
            <a:endParaRPr lang="en-US" sz="3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120248"/>
            <a:ext cx="6365544" cy="2133600"/>
          </a:xfrm>
        </p:spPr>
        <p:txBody>
          <a:bodyPr/>
          <a:lstStyle/>
          <a:p>
            <a:pPr algn="l"/>
            <a:r>
              <a:rPr lang="en-US" dirty="0" smtClean="0"/>
              <a:t>Looking Ahead: ISMPP’s Next Chapter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45664" y="3833813"/>
            <a:ext cx="5943600" cy="180498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Al </a:t>
            </a:r>
            <a:r>
              <a:rPr lang="en-US" sz="2800" b="1" dirty="0" err="1" smtClean="0"/>
              <a:t>Weigel</a:t>
            </a:r>
            <a:r>
              <a:rPr lang="en-US" sz="2800" b="1" dirty="0" smtClean="0"/>
              <a:t>                                                        </a:t>
            </a:r>
            <a:r>
              <a:rPr lang="en-US" dirty="0" smtClean="0"/>
              <a:t>President/COO, ISMPP</a:t>
            </a:r>
          </a:p>
          <a:p>
            <a:pPr algn="l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626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Intention!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The Power of Intention!!!!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2" descr="data:image/jpeg;base64,/9j/4AAQSkZJRgABAQAAAQABAAD/2wCEAAkGBhAQEBIQEBQQFRQREBUUFBUUFBQUEBUVFBUVFhQVFBQXHCYeFxkjGRQUHy8gIycpLC4sFx4xNTAqNSYrLCkBCQoKDgwOGg8PFykcHCQsLCkpLCwsKSksKSkpKSkpKSkpLCwpLCwpLCwpKSkpKSksKSwpKSksKSwpLCwpKSwsKf/AABEIALcBEwMBIgACEQEDEQH/xAAbAAAABwEAAAAAAAAAAAAAAAAAAQIDBAUGB//EAEMQAAECAwMIBggDCAIDAQAAAAEAAgMEERIhMQUGB0FRYXGREyKBobHBJDJCUnLR4fAjYpIUM0Njc4Ki8TRTF1SyFf/EABkBAQEAAwEAAAAAAAAAAAAAAAABAgMEBf/EACQRAQEAAgEEAgIDAQAAAAAAAAABAhEDBBIhMTJBIlETcfCB/9oADAMBAAIRAxEAPwDhqNEjCC9zbvmoPxhdjAXF8gxmw48N7zQNcCSuow87ZQ/xWc1UqZlPJUOYYWRACDzC5nlzNaNKPqKlleq4YjiujNzklT/Fh80p+V5V4oYkMg6iQmjbB5Iz5jQKNii23b7Q+a2OT875WMBR4adjriqnKmbEjGqYcRjHHYRZ5LMTuaUaHex0N43OFeSC+0iR2vEKyQbzgU/o7IDIlfeWBmYT2Gj6jvSpaLEwY54rqaSK8lR2Kdy5LwRV8Ro3Vv5LFZw59uigw4FWtOLjieCo5TNmbjGoab9bitTknR40EOmH2qey3DtU2KDNjNt8zEDnA9GDUk69y1+e8EQ5EtbcAWhaOWlmQ2hrAABgAs/pAPoh+MIM3o6HpDvgXSqLnOjlv47/AIV0dAKIURo0CaI6I0ECaIUSkSBNEVEtEgRZQolURIE0TstAtuDa0qkIKXzPCz35WbcmQ2Gr3i5QspxmvfVuAFEwTXFJK144WXdu2zLOWak0acqjOSFalYo/Krd6g5XZWBF+ArY1uTZPjWOk3wyFXxcE480rxSI2CBhBBBAEYRI2i9BZSMm6M9sNtKuNBXBaT/x3NDB0PmVXZrM9LhcV1wKjmJzAm/yc0l2Yc57rf1LqQCVRE25Qcyp0ewP1BJOac8P4buwhdaohRByCJmzOa4T/ABTbc35tv8KJ2BdjsoWUHIRJzrcBMD9SUHzw/wDY/wAl12yhYGwIORnKM8PajjsPyTE1PTUVtmK6I4VrQg/JdiMEbBySHSzD7LeQU2ON5PnY0BxdCLmk7lZjPGdH8T/ELp/7DD9xvIKJMw4IubDY48BZHzWOWcxm6zwwud1jHPRn1OD22/pT0LPmfN4aHDaGOI7ltG5MYTUsZ2NFFJ/ZbqALly6uT1Hdh0NvyrBjSJNjFsPkQlt0kzOtkPvWqnMkQ3Gr2Md8TQe9CWzekolxgsDtmo8FlxdVjndXxWvm6PLjm55jNN0lRtcJnMp0aSYmuE39X0WmdmXJf9Q7027MeT9zvK6tuJQDSWdcH/JLGkxuuE7mFbuzCkz7Lv1FNO0eSn5/1FNiC3SVD1wn8wljSRA1sidyfdo6ltsTmmnaOJfU+JzV2ANI0v7sTkljSLK/zP0ph2jaDqiRO5NO0aQ9UV/IKKnDSDKbX/pKUM/ZM+0eRVU7RmNUV3IJt2jU6ov+KC4Oe0mfb7ikT2dko6E9oiCpablSP0cv1RW8lGm9HsVrS7pGmyK4IMlEvJ4pEfAJ1wpcmpjUgYQQQQBLhC8cUhLhYjig1WaDKzkPtXVmhctzJvnGcCuqAKpQSggAlUVQSOiFEaAUQojohRASOiMBKsIEUQol2Ul6lqybQ5uN7Le35BIgS6OxV16spWVqvJ5c7nk9vh45x46hqHLhO9Ap4lwAgxi1XF0yqmPKqtiQKGouotO+BXYqicg0WrKabJdilo1pt+IuKeoqxkQsdUbb1aBev03L/Jj59x4XVcP8Wfj1SCESXREulyE0RUSiESBJCJLSVAkpDgnCkkIGrKjZSH4UT4D4KZRQstGkvFP8s+CDjETE8UxMak84piY1IplBBBAEuD6w4pCXB9YcUGyzHHprfhcupALl+YY9MHwHyXUgFUoURoIKoCMBBKAQEjAR0R0QEjqggoAkOdeBtTlFHjGjv7TzWGfxbOPzlBMb1laywuCqW4pEzlKJCvuG4ry5N17W9RojDcAksZcqSRzmc/2agawKjsIxV1+2CxbN14Vs/bPHLYnqtmG1TsznBBBsggnYCK04BVkXLDHmgBWrOM5nDEVnWoNqsoYuHBVkTEU2q1hjqjgF1dH7rg6/zIJEQlkJJC9F5ZKJKoiKAklKQUCCEkhLKKiBNFUZ2RLMnGP5COauQFmdIMazJuHvOAQcrIUeY1KzED8Av/mAdyrJjFFNIIIIAnJf1hxTadl/WCDaaP8A/l/2FdRXMNHzfST8BXUAqgAI0EdFUABGgjQAI6IAJSgKiFEoIwFF0SGpibF1dgJ8h4qUkRhd97R8gtXL8a6ODUzmzOSWWrzjd3qbFybCcSXNFSKVpU8a4g3C/coGSyaUCuWwqCppRefjueY9e4zL2hQJJjGtYxrQ1jbLaClMKcqAbgijReoRsSpictXMAs1xOsa6blIbLNMOl14VylyMJMfDKTmS2OdhS20ttDEVwIOop2HkGw6odW6+prX4dn0T8WYDXBpwJoDqqNR7+SnNdRtRs4hY9+Xbpn/Dj3bVEy0tIF91/YreAOq34R4Ktc23FA2jzv7lb2aXLo6Se64evs/GfZJCTRLokkLueYRREQp0GQJFopmFLgkhY988suy+EZEnYsKyaJshZMSUKI0EQVFhtJ8zRkKHtcXcgt0uW6Q5rpJsMHsNA7T9hFQZyXsZPhH34pKzUfFbjO+X6OTlmbKf/Kw8c3hA0ggggCdlvWCaT0r6wQbnR6PSHbofmumMwXNtHQrHfuh+a6RCVQtGggiAlBElAIAEpBGoyAI0AEajKAic2oISgEoBY1Z4V8iS1xG8jvUyYL4jrBNlgALjgTXBo5G9R7AEUjbfzH0U98Jr29YA1Fkg3g0/2VwWaunsYZbkpsyjHijgKDVdTdQKPElQLmueBsFKeCEvL9EOjaxjmj1bVq00X3B4IJF91a4ITMZhrZhxW8IjnN79+9Z2eF/LfrannZGrSwGl9a66i9p7FJl5giF1rjeDuINDTcon7JajOeYkQMoLMMO6oOsuOLj3eKnZSaGhsMX2RacfzOvotNbd3+i8kstFz6bGjzVg5qblINhjW7BfxN5Ty7uLHtxkePzZ9+dpkhGwXhKcEkLa0aWhebPYqyA7rKwYbTbsUiWkbPWcufGzHGyujKXLKWIU563Yoyfmn1cUwunH1HNfNoiESUklVCYj6AnYKrkMEGayhXEOjV7Gn6LpOdc/0MpFdrLbI4m5YnR3I2oz4p9htO0oJekkUZBH5j4LncbFdE0mYQRvcudxsUDaCCCAJ+T9cJhPyh63Yg6Do4b+LF+ALoUJYHRo3rxj+Uea3zFUOI0SNEGEoINCNRkCUElKCLCkKI0FiyGFWZx5dZJwHRTQuvDG+875DX9UnKWc8tABtPa5wHqMNp5Oy64dq5tlzK0ScitdEoAXta1vssaXtr27SmOO6W6jaZtTcSN073msSHMkHVd0cM3DUL+9aaVmg51NvisRJz/7HMiK/wDczQa17tUOK0WWl2wObcd4C0k5CLSIkM77rweIXP1XHcOWyu7p+Tu45YvnU2KJMQWX9XvUEZwXXsdXXZFaqvj5zCpFiKDW6op5rn7bXXOWRLfZBNLgFAnMqshHpolSxrwXUxpUDtpj2JoTDopp6rcXbT8ln8uTgjS8Z7P3bWkMOp5Ze543VFB2nWrw8Nzz0w5+aY4b/wCR0qHGa9oewhzXCoINQRtBRlcTyVl+PL0dAiOaDfZrVhrtabitZk7Sa4XTMIH88O49rHXHsIXbp5bfFJYaG9V+S85ZWZ/dRWkn2XdV/wCk49lVZdGTgEE60CKtxUOYnHm4p2DLPrcKJc/LCzXWtWPbMte2eXdcd+lYURRoiulzCRFGkPdQEnUEVgtJmUf3cAH8zvJW2YuTuilWuIviG0fLuWJyhFM9PkC8OiWR8Ix811aBADGNaMGgDkiMJpMN8EfEueR/WW+0nHrwR+V3ksBFxRSEEEEAT8oOt2JhSJL1uxB0jRm2+N/at3RYfRoP3x+FbkqoUEaS1KQLBQRBVuVM4oEuDbdV3uMvf2+72qKtAmJ3KcGAKxXtbuJ6x4NF55LBZSzymYtRD/Cbsbe+m9+PKioiCak1JJqamrjsqSmjbcT+kGGKiBDc8j2n9Vo7MT3LK5Szjmo/rvdZPst6rL8BQY9tVBLQL8PvxQhMBv5A+PkFdGwbApTZwxvxSJ0AMJ2Gu+41N6kOZ4bkUaGC0jGoI8lYjctgQ4sMseA5kStxwoTcVHydNRZM9BEq+F/DfrA908EjNyZ6SVgu1hga7c5nVd4V7VYZQnIcOXiPjerDbXedgG8mg7V6PU9Pjz4b9X6aOn57w5/uJNpsT1CLwefzUCJk8N6z3VKz0hl1r4DplgMN0MVew3gtqQDvG+41HNuTyo6eD7AfDYLnPJBea4tZsNF4U6fkuXbI9m83HMe7fhMjTJnHmVgEiE3/AJEQbP8AqYdp1nZVO5YlmiH0LAALNkDVSlFUSeXDJTP7NRvQPs0p6zCRS04j1qkX17MKK8jdZ9dhPcCV7HDwY8WPb9/bzOXmvJl3fX051ICrKHFpI5J8DhVFJwy10ZjsWxHDvKkiGK12Lgymq243wixGa/sK7yLnjPSpAhxS5o9iJ12dlbx2EKFEe1oqQTqGqqYhsdiaCuqncsbJfCy2OkZP0rNiACOwwj7zetDPZ6ze9X0HKTI7bbHte3a0gjt2LjZYE5KRXQ3B0J7mOGttQd2GI3JjjMfUMrcvddiRLM5p50PmCYUazbAJa4CgcGmhBG28Yb1plm1iWfz1yr0Eq6h60Tqt7cSr9ctz6yoZiZEJl4h9Ub3HFES9HGSrUR8dwuYLLeJxXRCq3NzJYl5dkPXSruJxVkUHNtJx/FhD8h8QsHFxW50mH0iH/TPisNExKKQggggCkSXrHgo6kSmKDpujQdSN8Q8FuFitGg/Cin848FtVUGExPTggwnxXYMbWm06h2mgT6zme0zSHDhD+JEqeDNvaRyVGeyhnDMx3ULyxtmtlhstx1nF2pVZg41PkTq8kcd1OvT1T2UoQe6vapLwDhh5bfNBFbBvp2pTYRNwHDy3p0MxrVJOyh+wgYmoBpdQioJGFRsrqwQD7QqK7Kaxup94KQC3ZwTXQ9YOrS6l1K0O3vQONFyNuF+OzVSp5pIFPApwNI7fvxr3oL/NRlITtlupGyoAr3KVnDIiNLuYa0q03bAf9KPmfFoXN21HI18HK8noBaxxaLQoer2YDivZ47Lxz+nBl4zYDJWTo0rGstNWRBQilQRvCt8nSRbEfBYGMu6QCmAcXNIv2OYewtV1JygtAvuxDa8aHwUCcgv8A2uDEZgGxYb+BAcwndaalx7ZuMplu6qjzylyGMs1tveIZIGogrRMhXOriSfAV8EIkFsR9gioHWO73TxrgpMrLG8uwr46lLN3ay6mmInpKxMxyRdEDXDlQ96iNP3TitPndBDY0PfBPcQsz7XA6vkvL6jHt5K6+K7xOhgdj9Uh8MjXcNRxpxSzCpR3WAOBIuO3jeNRQjv6prddv4eS0NhgPB8kYbf4pgHDinXOFK33fdVFXGakSzNQD7z3jjaa4fJdLXIYUcwuhe09ZlHji1dcbEq0OwqAeYqsmNVWdGWBLS7n+0RZaN5WEzHySZiZMV97YZtEnW44JGeWWTNTPRsvaw2Wja7Alb3NnJAlpdrPaIq47SUYrVBBAKDmOko+ksH8vzWGiYlbbSO70oboY8ViX4lVSUEEEAUiUxKjqRKYoOpaNG/gRP6nktmsfo3Ho7/6hWvVQax+fLT0sAnCw/uIr3UWwWLz0max2NxDGasQXVJu13U5KikALgcaYbbr03IONksJvhOp/acD5dicguBvBG8G5R4p6OI14wiCydgOLfMdqomimO+u76ph9D4cE8yLUXbK/RJbidd/gAoI0JtKtGoV16tnYnmw60u2DnhdxRRLqO+W41SmjECgFbiO5FK6G+lPHA/7Sizwww+/om3V8u65O3U1X/P5AKCyyBMUiVw67dw6wofBbUjFc/wAmOpEOygI7D9VvoLqtB2het013hHFzT8iTCbQigocRqNb+aomSzg8htXW3UYMTea0PbS9aFwWej3xIjLxZcKUJBvBOIW7Pfbde2vDXd5TZOUsMr7TjUk4k7SpMZtAxvBHLmrWb0I18QD3QkW1mM9G/jQfgcFlJmod9lbDPQUiwT+U+ayMcX968zq/m6+D4uiZByrk3/wDPdCeYRdBhl9iZY0CJGcIjqMDSXOAcbNxuqNa57NHqahecMBU/YQhg0u+qbmq3Dfr4bVySa8t9u/CMBfx3opsmwd93O75INPcU3NuvY3841agalFqTNmlBsH3RbzPLLwl5cMYevEaA3aBTFYCYvcluEaemWsxNGtGwNaAKqxjVxmDkLpYhmHjqsPVrrdtXSFFyXk5svCbCZg0czrKlFGII4aJHDQcp0iH0z+weaxr8StfpEd6a74G+ax7sUUSCCCAKRKDFR0/LvpVB1jRyfRT/AFCtZaWH0ezYEqR/MK0/7aFUWNpc+zgmLczGN1zrP6GhvktdMT7QxxOABJ4C9YDpC8udTFznczerEOWBc5uIPPjuSJ6GXQzgDiOIvHglS8Zl4JvrruT1LiDrwu81VQ5GYDqG+jm1p4jmKKaBx18NaqcnmzGfDFeq+o20ff415q6sa67FA2W8vIJtou3jbdd9+CkWaN1V1Yaq/MJBZrFNh7cD97UCK1aaXXdyXDh1FwNQPpeisUNTt7kdqgpgK/78O9AIZIiNwvqLsLx9At7kx1YTPhCwMU0snY8dxW5yNE/Ab2+K9DpL4sc3PPSZFcqGLdHedrWnlT5q6eVTTxDXRHE0DYdSTs+wuy+mie1pks1hg8UJe97nb0xkqbhvgMENwNpo2jjipcqOs/4h4BJdl8M7ns3rwuB8VkJi8nhy5LZ54ir4e5tf8gspGZzOteb1fzdfB8UeEaCm2l/3xTcwangnAL9tLq+SZOLtv2CuNvR7WOPnyUeIbURppQAE0T7nd3L7xTUP1idgHzUU459TXet9mJktjYRmPaeSK7A00uXPiKntXScxH1lOEV48D5olaJEjRKsRI2IkYKDkmkI+mv8AhaskVq8/3enRODfBZQookEEEASmoIIOh5hj0Y/GVpUEEREys+kCJ8NOZAWagspeNwoggsoHOja4Xi+qSZcspZJI2HV2o0FlpFa+6cY4YObQ03fUK8Y49nhwCCCkUmI7uP+kIgqDs37qBBBAWLQTqNl237IoiDgUEFFFFvaRdW+nZr4rYZCjVYBtaHcwgguzpPlWjl9LFxqsvlWXiTU10LIhhhphteLNQ/pCBZN+HWJ7OCCC6+b4f79NPHPyRmZJMOdca0ZKkMFipa5xtCyLRBuNCXUGvHE67JINDU60SCx6f1V5VJne78RvweLgszHOoah9TdyQQXL1fzbuD4ogeBuu/2oYNxPH77kEFxt5jWksFbW91EEFFOvoBS+5b7R5ErLPGyMe9rUEFCtSiKCCrASAQQQcez6dWei9ngsyUSCKCCC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Power of Intention!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AutoShape 2" descr="data:image/jpeg;base64,/9j/4AAQSkZJRgABAQAAAQABAAD/2wCEAAkGBhAQEBIQEBQQFRQREBUUFBUUFBQUEBUVFBUVFhQVFBQXHCYeFxkjGRQUHy8gIycpLC4sFx4xNTAqNSYrLCkBCQoKDgwOGg8PFykcHCQsLCkpLCwsKSksKSkpKSkpKSkpLCwpLCwpLCwpKSkpKSksKSwpKSksKSwpLCwpKSwsKf/AABEIALcBEwMBIgACEQEDEQH/xAAbAAAABwEAAAAAAAAAAAAAAAAAAQIDBAUGB//EAEMQAAECAwMIBggDCAIDAQAAAAEAAgMEERIhMQUGB0FRYXGREyKBobHBJDJCUnLR4fAjYpIUM0Njc4Ki8TRTF1SyFf/EABkBAQEAAwEAAAAAAAAAAAAAAAABAgMEBf/EACQRAQEAAgEEAgIDAQAAAAAAAAABAhEDBBIhMTJBIlETcfCB/9oADAMBAAIRAxEAPwDhqNEjCC9zbvmoPxhdjAXF8gxmw48N7zQNcCSuow87ZQ/xWc1UqZlPJUOYYWRACDzC5nlzNaNKPqKlleq4YjiujNzklT/Fh80p+V5V4oYkMg6iQmjbB5Iz5jQKNii23b7Q+a2OT875WMBR4adjriqnKmbEjGqYcRjHHYRZ5LMTuaUaHex0N43OFeSC+0iR2vEKyQbzgU/o7IDIlfeWBmYT2Gj6jvSpaLEwY54rqaSK8lR2Kdy5LwRV8Ro3Vv5LFZw59uigw4FWtOLjieCo5TNmbjGoab9bitTknR40EOmH2qey3DtU2KDNjNt8zEDnA9GDUk69y1+e8EQ5EtbcAWhaOWlmQ2hrAABgAs/pAPoh+MIM3o6HpDvgXSqLnOjlv47/AIV0dAKIURo0CaI6I0ECaIUSkSBNEVEtEgRZQolURIE0TstAtuDa0qkIKXzPCz35WbcmQ2Gr3i5QspxmvfVuAFEwTXFJK144WXdu2zLOWak0acqjOSFalYo/Krd6g5XZWBF+ArY1uTZPjWOk3wyFXxcE480rxSI2CBhBBBAEYRI2i9BZSMm6M9sNtKuNBXBaT/x3NDB0PmVXZrM9LhcV1wKjmJzAm/yc0l2Yc57rf1LqQCVRE25Qcyp0ewP1BJOac8P4buwhdaohRByCJmzOa4T/ABTbc35tv8KJ2BdjsoWUHIRJzrcBMD9SUHzw/wDY/wAl12yhYGwIORnKM8PajjsPyTE1PTUVtmK6I4VrQg/JdiMEbBySHSzD7LeQU2ON5PnY0BxdCLmk7lZjPGdH8T/ELp/7DD9xvIKJMw4IubDY48BZHzWOWcxm6zwwud1jHPRn1OD22/pT0LPmfN4aHDaGOI7ltG5MYTUsZ2NFFJ/ZbqALly6uT1Hdh0NvyrBjSJNjFsPkQlt0kzOtkPvWqnMkQ3Gr2Md8TQe9CWzekolxgsDtmo8FlxdVjndXxWvm6PLjm55jNN0lRtcJnMp0aSYmuE39X0WmdmXJf9Q7027MeT9zvK6tuJQDSWdcH/JLGkxuuE7mFbuzCkz7Lv1FNO0eSn5/1FNiC3SVD1wn8wljSRA1sidyfdo6ltsTmmnaOJfU+JzV2ANI0v7sTkljSLK/zP0ph2jaDqiRO5NO0aQ9UV/IKKnDSDKbX/pKUM/ZM+0eRVU7RmNUV3IJt2jU6ov+KC4Oe0mfb7ikT2dko6E9oiCpablSP0cv1RW8lGm9HsVrS7pGmyK4IMlEvJ4pEfAJ1wpcmpjUgYQQQQBLhC8cUhLhYjig1WaDKzkPtXVmhctzJvnGcCuqAKpQSggAlUVQSOiFEaAUQojohRASOiMBKsIEUQol2Ul6lqybQ5uN7Le35BIgS6OxV16spWVqvJ5c7nk9vh45x46hqHLhO9Ap4lwAgxi1XF0yqmPKqtiQKGouotO+BXYqicg0WrKabJdilo1pt+IuKeoqxkQsdUbb1aBev03L/Jj59x4XVcP8Wfj1SCESXREulyE0RUSiESBJCJLSVAkpDgnCkkIGrKjZSH4UT4D4KZRQstGkvFP8s+CDjETE8UxMak84piY1IplBBBAEuD6w4pCXB9YcUGyzHHprfhcupALl+YY9MHwHyXUgFUoURoIKoCMBBKAQEjAR0R0QEjqggoAkOdeBtTlFHjGjv7TzWGfxbOPzlBMb1laywuCqW4pEzlKJCvuG4ry5N17W9RojDcAksZcqSRzmc/2agawKjsIxV1+2CxbN14Vs/bPHLYnqtmG1TsznBBBsggnYCK04BVkXLDHmgBWrOM5nDEVnWoNqsoYuHBVkTEU2q1hjqjgF1dH7rg6/zIJEQlkJJC9F5ZKJKoiKAklKQUCCEkhLKKiBNFUZ2RLMnGP5COauQFmdIMazJuHvOAQcrIUeY1KzED8Av/mAdyrJjFFNIIIIAnJf1hxTadl/WCDaaP8A/l/2FdRXMNHzfST8BXUAqgAI0EdFUABGgjQAI6IAJSgKiFEoIwFF0SGpibF1dgJ8h4qUkRhd97R8gtXL8a6ODUzmzOSWWrzjd3qbFybCcSXNFSKVpU8a4g3C/coGSyaUCuWwqCppRefjueY9e4zL2hQJJjGtYxrQ1jbLaClMKcqAbgijReoRsSpictXMAs1xOsa6blIbLNMOl14VylyMJMfDKTmS2OdhS20ttDEVwIOop2HkGw6odW6+prX4dn0T8WYDXBpwJoDqqNR7+SnNdRtRs4hY9+Xbpn/Dj3bVEy0tIF91/YreAOq34R4Ktc23FA2jzv7lb2aXLo6Se64evs/GfZJCTRLokkLueYRREQp0GQJFopmFLgkhY988suy+EZEnYsKyaJshZMSUKI0EQVFhtJ8zRkKHtcXcgt0uW6Q5rpJsMHsNA7T9hFQZyXsZPhH34pKzUfFbjO+X6OTlmbKf/Kw8c3hA0ggggCdlvWCaT0r6wQbnR6PSHbofmumMwXNtHQrHfuh+a6RCVQtGggiAlBElAIAEpBGoyAI0AEajKAic2oISgEoBY1Z4V8iS1xG8jvUyYL4jrBNlgALjgTXBo5G9R7AEUjbfzH0U98Jr29YA1Fkg3g0/2VwWaunsYZbkpsyjHijgKDVdTdQKPElQLmueBsFKeCEvL9EOjaxjmj1bVq00X3B4IJF91a4ITMZhrZhxW8IjnN79+9Z2eF/LfrannZGrSwGl9a66i9p7FJl5giF1rjeDuINDTcon7JajOeYkQMoLMMO6oOsuOLj3eKnZSaGhsMX2RacfzOvotNbd3+i8kstFz6bGjzVg5qblINhjW7BfxN5Ty7uLHtxkePzZ9+dpkhGwXhKcEkLa0aWhebPYqyA7rKwYbTbsUiWkbPWcufGzHGyujKXLKWIU563Yoyfmn1cUwunH1HNfNoiESUklVCYj6AnYKrkMEGayhXEOjV7Gn6LpOdc/0MpFdrLbI4m5YnR3I2oz4p9htO0oJekkUZBH5j4LncbFdE0mYQRvcudxsUDaCCCAJ+T9cJhPyh63Yg6Do4b+LF+ALoUJYHRo3rxj+Uea3zFUOI0SNEGEoINCNRkCUElKCLCkKI0FiyGFWZx5dZJwHRTQuvDG+875DX9UnKWc8tABtPa5wHqMNp5Oy64dq5tlzK0ScitdEoAXta1vssaXtr27SmOO6W6jaZtTcSN073msSHMkHVd0cM3DUL+9aaVmg51NvisRJz/7HMiK/wDczQa17tUOK0WWl2wObcd4C0k5CLSIkM77rweIXP1XHcOWyu7p+Tu45YvnU2KJMQWX9XvUEZwXXsdXXZFaqvj5zCpFiKDW6op5rn7bXXOWRLfZBNLgFAnMqshHpolSxrwXUxpUDtpj2JoTDopp6rcXbT8ln8uTgjS8Z7P3bWkMOp5Ze543VFB2nWrw8Nzz0w5+aY4b/wCR0qHGa9oewhzXCoINQRtBRlcTyVl+PL0dAiOaDfZrVhrtabitZk7Sa4XTMIH88O49rHXHsIXbp5bfFJYaG9V+S85ZWZ/dRWkn2XdV/wCk49lVZdGTgEE60CKtxUOYnHm4p2DLPrcKJc/LCzXWtWPbMte2eXdcd+lYURRoiulzCRFGkPdQEnUEVgtJmUf3cAH8zvJW2YuTuilWuIviG0fLuWJyhFM9PkC8OiWR8Ix811aBADGNaMGgDkiMJpMN8EfEueR/WW+0nHrwR+V3ksBFxRSEEEEAT8oOt2JhSJL1uxB0jRm2+N/at3RYfRoP3x+FbkqoUEaS1KQLBQRBVuVM4oEuDbdV3uMvf2+72qKtAmJ3KcGAKxXtbuJ6x4NF55LBZSzymYtRD/Cbsbe+m9+PKioiCak1JJqamrjsqSmjbcT+kGGKiBDc8j2n9Vo7MT3LK5Szjmo/rvdZPst6rL8BQY9tVBLQL8PvxQhMBv5A+PkFdGwbApTZwxvxSJ0AMJ2Gu+41N6kOZ4bkUaGC0jGoI8lYjctgQ4sMseA5kStxwoTcVHydNRZM9BEq+F/DfrA908EjNyZ6SVgu1hga7c5nVd4V7VYZQnIcOXiPjerDbXedgG8mg7V6PU9Pjz4b9X6aOn57w5/uJNpsT1CLwefzUCJk8N6z3VKz0hl1r4DplgMN0MVew3gtqQDvG+41HNuTyo6eD7AfDYLnPJBea4tZsNF4U6fkuXbI9m83HMe7fhMjTJnHmVgEiE3/AJEQbP8AqYdp1nZVO5YlmiH0LAALNkDVSlFUSeXDJTP7NRvQPs0p6zCRS04j1qkX17MKK8jdZ9dhPcCV7HDwY8WPb9/bzOXmvJl3fX051ICrKHFpI5J8DhVFJwy10ZjsWxHDvKkiGK12Lgymq243wixGa/sK7yLnjPSpAhxS5o9iJ12dlbx2EKFEe1oqQTqGqqYhsdiaCuqncsbJfCy2OkZP0rNiACOwwj7zetDPZ6ze9X0HKTI7bbHte3a0gjt2LjZYE5KRXQ3B0J7mOGttQd2GI3JjjMfUMrcvddiRLM5p50PmCYUazbAJa4CgcGmhBG28Yb1plm1iWfz1yr0Eq6h60Tqt7cSr9ctz6yoZiZEJl4h9Ub3HFES9HGSrUR8dwuYLLeJxXRCq3NzJYl5dkPXSruJxVkUHNtJx/FhD8h8QsHFxW50mH0iH/TPisNExKKQggggCkSXrHgo6kSmKDpujQdSN8Q8FuFitGg/Cin848FtVUGExPTggwnxXYMbWm06h2mgT6zme0zSHDhD+JEqeDNvaRyVGeyhnDMx3ULyxtmtlhstx1nF2pVZg41PkTq8kcd1OvT1T2UoQe6vapLwDhh5bfNBFbBvp2pTYRNwHDy3p0MxrVJOyh+wgYmoBpdQioJGFRsrqwQD7QqK7Kaxup94KQC3ZwTXQ9YOrS6l1K0O3vQONFyNuF+OzVSp5pIFPApwNI7fvxr3oL/NRlITtlupGyoAr3KVnDIiNLuYa0q03bAf9KPmfFoXN21HI18HK8noBaxxaLQoer2YDivZ47Lxz+nBl4zYDJWTo0rGstNWRBQilQRvCt8nSRbEfBYGMu6QCmAcXNIv2OYewtV1JygtAvuxDa8aHwUCcgv8A2uDEZgGxYb+BAcwndaalx7ZuMplu6qjzylyGMs1tveIZIGogrRMhXOriSfAV8EIkFsR9gioHWO73TxrgpMrLG8uwr46lLN3ay6mmInpKxMxyRdEDXDlQ96iNP3TitPndBDY0PfBPcQsz7XA6vkvL6jHt5K6+K7xOhgdj9Uh8MjXcNRxpxSzCpR3WAOBIuO3jeNRQjv6prddv4eS0NhgPB8kYbf4pgHDinXOFK33fdVFXGakSzNQD7z3jjaa4fJdLXIYUcwuhe09ZlHji1dcbEq0OwqAeYqsmNVWdGWBLS7n+0RZaN5WEzHySZiZMV97YZtEnW44JGeWWTNTPRsvaw2Wja7Alb3NnJAlpdrPaIq47SUYrVBBAKDmOko+ksH8vzWGiYlbbSO70oboY8ViX4lVSUEEEAUiUxKjqRKYoOpaNG/gRP6nktmsfo3Ho7/6hWvVQax+fLT0sAnCw/uIr3UWwWLz0max2NxDGasQXVJu13U5KikALgcaYbbr03IONksJvhOp/acD5dicguBvBG8G5R4p6OI14wiCydgOLfMdqomimO+u76ph9D4cE8yLUXbK/RJbidd/gAoI0JtKtGoV16tnYnmw60u2DnhdxRRLqO+W41SmjECgFbiO5FK6G+lPHA/7Sizwww+/om3V8u65O3U1X/P5AKCyyBMUiVw67dw6wofBbUjFc/wAmOpEOygI7D9VvoLqtB2het013hHFzT8iTCbQigocRqNb+aomSzg8htXW3UYMTea0PbS9aFwWej3xIjLxZcKUJBvBOIW7Pfbde2vDXd5TZOUsMr7TjUk4k7SpMZtAxvBHLmrWb0I18QD3QkW1mM9G/jQfgcFlJmod9lbDPQUiwT+U+ayMcX968zq/m6+D4uiZByrk3/wDPdCeYRdBhl9iZY0CJGcIjqMDSXOAcbNxuqNa57NHqahecMBU/YQhg0u+qbmq3Dfr4bVySa8t9u/CMBfx3opsmwd93O75INPcU3NuvY3841agalFqTNmlBsH3RbzPLLwl5cMYevEaA3aBTFYCYvcluEaemWsxNGtGwNaAKqxjVxmDkLpYhmHjqsPVrrdtXSFFyXk5svCbCZg0czrKlFGII4aJHDQcp0iH0z+weaxr8StfpEd6a74G+ax7sUUSCCCAKRKDFR0/LvpVB1jRyfRT/AFCtZaWH0ezYEqR/MK0/7aFUWNpc+zgmLczGN1zrP6GhvktdMT7QxxOABJ4C9YDpC8udTFznczerEOWBc5uIPPjuSJ6GXQzgDiOIvHglS8Zl4JvrruT1LiDrwu81VQ5GYDqG+jm1p4jmKKaBx18NaqcnmzGfDFeq+o20ff415q6sa67FA2W8vIJtou3jbdd9+CkWaN1V1Yaq/MJBZrFNh7cD97UCK1aaXXdyXDh1FwNQPpeisUNTt7kdqgpgK/78O9AIZIiNwvqLsLx9At7kx1YTPhCwMU0snY8dxW5yNE/Ab2+K9DpL4sc3PPSZFcqGLdHedrWnlT5q6eVTTxDXRHE0DYdSTs+wuy+mie1pks1hg8UJe97nb0xkqbhvgMENwNpo2jjipcqOs/4h4BJdl8M7ns3rwuB8VkJi8nhy5LZ54ir4e5tf8gspGZzOteb1fzdfB8UeEaCm2l/3xTcwangnAL9tLq+SZOLtv2CuNvR7WOPnyUeIbURppQAE0T7nd3L7xTUP1idgHzUU459TXet9mJktjYRmPaeSK7A00uXPiKntXScxH1lOEV48D5olaJEjRKsRI2IkYKDkmkI+mv8AhaskVq8/3enRODfBZQookEEEASmoIIOh5hj0Y/GVpUEEREys+kCJ8NOZAWagspeNwoggsoHOja4Xi+qSZcspZJI2HV2o0FlpFa+6cY4YObQ03fUK8Y49nhwCCCkUmI7uP+kIgqDs37qBBBAWLQTqNl237IoiDgUEFFFFvaRdW+nZr4rYZCjVYBtaHcwgguzpPlWjl9LFxqsvlWXiTU10LIhhhphteLNQ/pCBZN+HWJ7OCCC6+b4f79NPHPyRmZJMOdca0ZKkMFipa5xtCyLRBuNCXUGvHE67JINDU60SCx6f1V5VJne78RvweLgszHOoah9TdyQQXL1fzbuD4ogeBuu/2oYNxPH77kEFxt5jWksFbW91EEFFOvoBS+5b7R5ErLPGyMe9rUEFCtSiKCCrASAQQQcez6dWei9ngsyUSCKCCC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2" y="1219201"/>
            <a:ext cx="2670048" cy="230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200"/>
            <a:ext cx="2711205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86200"/>
            <a:ext cx="26670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481" y="3886200"/>
            <a:ext cx="2342919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make a decision, the universe conspires to make it </a:t>
            </a:r>
            <a:r>
              <a:rPr lang="en-US" dirty="0" smtClean="0"/>
              <a:t>happen. - </a:t>
            </a:r>
            <a:r>
              <a:rPr lang="en-US" sz="1800" dirty="0" smtClean="0"/>
              <a:t>Ralph </a:t>
            </a:r>
            <a:r>
              <a:rPr lang="en-US" sz="1800" dirty="0"/>
              <a:t>Waldo Emerson</a:t>
            </a:r>
            <a:r>
              <a:rPr lang="en-US" dirty="0"/>
              <a:t>	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decision we make, each action we take, is born out of an </a:t>
            </a:r>
            <a:r>
              <a:rPr lang="en-US" dirty="0" smtClean="0"/>
              <a:t>intention. - </a:t>
            </a:r>
            <a:r>
              <a:rPr lang="en-US" sz="1800" dirty="0" smtClean="0"/>
              <a:t>Sharon </a:t>
            </a:r>
            <a:r>
              <a:rPr lang="en-US" sz="1800" dirty="0" err="1"/>
              <a:t>Salzberg</a:t>
            </a:r>
            <a:r>
              <a:rPr lang="en-US" dirty="0"/>
              <a:t>	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Intentions </a:t>
            </a:r>
            <a:r>
              <a:rPr lang="en-US" dirty="0"/>
              <a:t>compressed into words enfold magical </a:t>
            </a:r>
            <a:r>
              <a:rPr lang="en-US" dirty="0" smtClean="0"/>
              <a:t>power. - </a:t>
            </a:r>
            <a:r>
              <a:rPr lang="en-US" sz="1800" dirty="0" smtClean="0"/>
              <a:t>Deepak </a:t>
            </a:r>
            <a:r>
              <a:rPr lang="en-US" sz="1800" dirty="0"/>
              <a:t>Chopra</a:t>
            </a:r>
            <a:r>
              <a:rPr lang="en-US" dirty="0"/>
              <a:t>	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intention creates our </a:t>
            </a:r>
            <a:r>
              <a:rPr lang="en-US" dirty="0" smtClean="0"/>
              <a:t>reality. - </a:t>
            </a:r>
            <a:r>
              <a:rPr lang="en-US" sz="1800" dirty="0" smtClean="0"/>
              <a:t>Wayne </a:t>
            </a:r>
            <a:r>
              <a:rPr lang="en-US" sz="1800" dirty="0"/>
              <a:t>Dyer</a:t>
            </a:r>
            <a:r>
              <a:rPr lang="en-US" dirty="0"/>
              <a:t>	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Old Vision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348805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</a:rPr>
              <a:t>The vision of the ISMPP is to be the recognized and respected authority for the medical publication profession.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4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New Vision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438400"/>
            <a:ext cx="396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/>
              <a:t>To become the </a:t>
            </a:r>
            <a:r>
              <a:rPr lang="en-US" sz="3200" b="1" dirty="0" smtClean="0"/>
              <a:t>leading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175512" y="2430862"/>
            <a:ext cx="1752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 smtClean="0"/>
              <a:t>authority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042452" y="2425148"/>
            <a:ext cx="1066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global</a:t>
            </a:r>
            <a:endParaRPr lang="en-US" sz="3200" b="1" dirty="0">
              <a:ln w="1905"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8948" y="2875722"/>
            <a:ext cx="35184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ethical and effective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156252" y="3317557"/>
            <a:ext cx="37967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 smtClean="0"/>
              <a:t>of </a:t>
            </a:r>
            <a:r>
              <a:rPr lang="en-US" sz="3200" b="1" dirty="0"/>
              <a:t>medical research 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3810000"/>
            <a:ext cx="1752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decisions</a:t>
            </a:r>
            <a:r>
              <a:rPr lang="en-US" sz="3200" b="1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9504" y="2873609"/>
            <a:ext cx="11164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 smtClean="0"/>
              <a:t>on the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864086" y="2864583"/>
            <a:ext cx="198451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 smtClean="0"/>
              <a:t>publication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943060" y="3303104"/>
            <a:ext cx="3048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treatment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29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Old Mission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0"/>
            <a:r>
              <a:rPr lang="en-US" sz="2800" dirty="0"/>
              <a:t>Advance the medical publication profession through education and advocacy</a:t>
            </a:r>
          </a:p>
          <a:p>
            <a:pPr lvl="0"/>
            <a:r>
              <a:rPr lang="en-US" sz="2800" dirty="0"/>
              <a:t>Drive integrity, excellence, and transparency in medical publications</a:t>
            </a:r>
          </a:p>
          <a:p>
            <a:r>
              <a:rPr lang="en-US" sz="2800" dirty="0"/>
              <a:t>Lead the establishment and adoption of medical publication standards and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New Mission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Advance the medical publication profession globally through:</a:t>
            </a:r>
          </a:p>
          <a:p>
            <a:pPr lvl="0"/>
            <a:r>
              <a:rPr lang="en-US" sz="2800" dirty="0"/>
              <a:t> enhanced integrity and transparency in medical publications</a:t>
            </a:r>
          </a:p>
          <a:p>
            <a:pPr lvl="0"/>
            <a:r>
              <a:rPr lang="en-US" sz="2800" dirty="0"/>
              <a:t>improved standards and best practices</a:t>
            </a:r>
          </a:p>
          <a:p>
            <a:r>
              <a:rPr lang="en-US" sz="2800" dirty="0"/>
              <a:t>education, advocacy, and professional collaborations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1AB6-89C5-435B-B895-AAA5ECC27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185</Words>
  <Application>Microsoft Office PowerPoint</Application>
  <PresentationFormat>On-screen Show (4:3)</PresentationFormat>
  <Paragraphs>53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Welcome to the 10th Annual Meeting of ISMPP!</vt:lpstr>
      <vt:lpstr>Looking Ahead: ISMPP’s Next Chapter</vt:lpstr>
      <vt:lpstr>Intention!</vt:lpstr>
      <vt:lpstr>The Power of Intention!</vt:lpstr>
      <vt:lpstr>PowerPoint Presentation</vt:lpstr>
      <vt:lpstr>Old Vision</vt:lpstr>
      <vt:lpstr>New Vision</vt:lpstr>
      <vt:lpstr>Old Mission</vt:lpstr>
      <vt:lpstr>New Mission</vt:lpstr>
      <vt:lpstr>Thank You</vt:lpstr>
      <vt:lpstr>Welcome to the 10th Annual Meeting of ISMPP!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cprzybysz</dc:creator>
  <cp:lastModifiedBy>Jennifer</cp:lastModifiedBy>
  <cp:revision>72</cp:revision>
  <dcterms:created xsi:type="dcterms:W3CDTF">2013-02-20T15:31:03Z</dcterms:created>
  <dcterms:modified xsi:type="dcterms:W3CDTF">2014-05-06T16:24:51Z</dcterms:modified>
</cp:coreProperties>
</file>